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6" r:id="rId3"/>
    <p:sldId id="277" r:id="rId4"/>
    <p:sldId id="262" r:id="rId5"/>
    <p:sldId id="268" r:id="rId6"/>
    <p:sldId id="267" r:id="rId7"/>
    <p:sldId id="257" r:id="rId8"/>
    <p:sldId id="264" r:id="rId9"/>
    <p:sldId id="265" r:id="rId10"/>
    <p:sldId id="272" r:id="rId11"/>
    <p:sldId id="273" r:id="rId12"/>
    <p:sldId id="274" r:id="rId13"/>
    <p:sldId id="263" r:id="rId14"/>
    <p:sldId id="275" r:id="rId15"/>
    <p:sldId id="259" r:id="rId16"/>
    <p:sldId id="260" r:id="rId17"/>
    <p:sldId id="266" r:id="rId18"/>
    <p:sldId id="258" r:id="rId19"/>
    <p:sldId id="271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D0ED"/>
    <a:srgbClr val="39C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948" autoAdjust="0"/>
    <p:restoredTop sz="80685" autoAdjust="0"/>
  </p:normalViewPr>
  <p:slideViewPr>
    <p:cSldViewPr>
      <p:cViewPr varScale="1">
        <p:scale>
          <a:sx n="78" d="100"/>
          <a:sy n="78" d="100"/>
        </p:scale>
        <p:origin x="-14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DE0AF-1E82-4F12-AEEB-4EE4E75D0171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C9246-8C93-474E-8E26-285D4D4E12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260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Először bármit is csinálnánk -&gt; </a:t>
            </a:r>
            <a:r>
              <a:rPr lang="hu-H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bingmaps</a:t>
            </a:r>
            <a:endParaRPr lang="hu-H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Először text mezőbe kiíratom őket</a:t>
            </a: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&lt;map: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Map.Mode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&gt;&lt;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AerialMode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/&gt;&lt;/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Map.Mode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myMap.Mode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AerialMode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();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C9246-8C93-474E-8E26-285D4D4E128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4704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Miket szolgáltat a 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bingmaps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(hálózati szolgáltatás) ahol nincs térerő ott lokális dolgok.</a:t>
            </a: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hu-H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</a:t>
            </a: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nokia</a:t>
            </a: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lumiák</a:t>
            </a:r>
            <a:r>
              <a:rPr lang="hu-HU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map:Pushpin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Location="47.4723, 19.06263" Background="Black"&gt;</a:t>
            </a:r>
          </a:p>
          <a:p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myMap.Children.Add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Pushpin</a:t>
            </a: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{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Location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System.Device.Location.GeoCoordinate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(47.4797, 19.0670),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"</a:t>
            </a:r>
            <a:r>
              <a:rPr lang="hu-H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Boráros</a:t>
            </a:r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tér"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});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C9246-8C93-474E-8E26-285D4D4E128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260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Geocode</a:t>
            </a:r>
            <a:r>
              <a:rPr lang="hu-HU" dirty="0" smtClean="0"/>
              <a:t> Service: http://dev.virtualearth.net/webservices/v1/geocodeservice/geocodeservice.svc</a:t>
            </a:r>
          </a:p>
          <a:p>
            <a:r>
              <a:rPr lang="hu-HU" dirty="0" err="1" smtClean="0"/>
              <a:t>Route</a:t>
            </a:r>
            <a:r>
              <a:rPr lang="hu-HU" dirty="0" smtClean="0"/>
              <a:t>  Service:    http://dev.virtualearth.net/webservices/v1/routeservice/routeservice.svc</a:t>
            </a:r>
          </a:p>
          <a:p>
            <a:r>
              <a:rPr lang="hu-HU" dirty="0" err="1" smtClean="0"/>
              <a:t>Search</a:t>
            </a:r>
            <a:r>
              <a:rPr lang="hu-HU" dirty="0" smtClean="0"/>
              <a:t> Service:</a:t>
            </a:r>
            <a:r>
              <a:rPr lang="hu-HU" baseline="0" dirty="0" smtClean="0"/>
              <a:t>    http://dev.virtualearth.net/webservices/v1/searchservice/searchservice.svc</a:t>
            </a:r>
          </a:p>
          <a:p>
            <a:r>
              <a:rPr lang="hu-HU" dirty="0" err="1" smtClean="0"/>
              <a:t>Imagery</a:t>
            </a:r>
            <a:r>
              <a:rPr lang="hu-HU" dirty="0" smtClean="0"/>
              <a:t> Service:  http://dev.virtualearth.net/webservices/v1/imageryservice/imageryservice.svc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C9246-8C93-474E-8E26-285D4D4E128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7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Geocode</a:t>
            </a:r>
            <a:r>
              <a:rPr lang="hu-HU" dirty="0" smtClean="0"/>
              <a:t> Service: http://dev.virtualearth.net/webservices/v1/geocodeservice/geocodeservice.svc</a:t>
            </a:r>
          </a:p>
          <a:p>
            <a:r>
              <a:rPr lang="hu-HU" dirty="0" err="1" smtClean="0"/>
              <a:t>Route</a:t>
            </a:r>
            <a:r>
              <a:rPr lang="hu-HU" dirty="0" smtClean="0"/>
              <a:t>  Service:    http://dev.virtualearth.net/webservices/v1/routeservice/routeservice.svc</a:t>
            </a:r>
          </a:p>
          <a:p>
            <a:r>
              <a:rPr lang="hu-HU" dirty="0" err="1" smtClean="0"/>
              <a:t>Search</a:t>
            </a:r>
            <a:r>
              <a:rPr lang="hu-HU" dirty="0" smtClean="0"/>
              <a:t> Service:</a:t>
            </a:r>
            <a:r>
              <a:rPr lang="hu-HU" baseline="0" dirty="0" smtClean="0"/>
              <a:t>    http://dev.virtualearth.net/webservices/v1/searchservice/searchservice.svc</a:t>
            </a:r>
          </a:p>
          <a:p>
            <a:r>
              <a:rPr lang="hu-HU" dirty="0" err="1" smtClean="0"/>
              <a:t>Imagery</a:t>
            </a:r>
            <a:r>
              <a:rPr lang="hu-HU" dirty="0" smtClean="0"/>
              <a:t> Service: http://dev.virtualearth.net/webservices/v1/imageryservice/imageryservice.svc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C9246-8C93-474E-8E26-285D4D4E128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7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C9246-8C93-474E-8E26-285D4D4E128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388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787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6510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49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269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80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676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294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213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664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989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410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BD0ED"/>
            </a:gs>
            <a:gs pos="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F9C5B-EE70-43E2-9B4A-7C4A43875383}" type="datetimeFigureOut">
              <a:rPr lang="hu-HU" smtClean="0"/>
              <a:t>2012.11.15.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3C4D4-3711-4226-9509-2520538966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19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dambarath.web.elte.h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p7.devportal.hu/" TargetMode="External"/><Relationship Id="rId2" Type="http://schemas.openxmlformats.org/officeDocument/2006/relationships/hyperlink" Target="http://create.msd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vportal.hu/t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Segoe WP" pitchFamily="34" charset="0"/>
              </a:rPr>
              <a:t>Térképes alkalmazások egyszerűen</a:t>
            </a:r>
            <a:br>
              <a:rPr lang="hu-HU" dirty="0" smtClean="0">
                <a:latin typeface="Segoe WP" pitchFamily="34" charset="0"/>
              </a:rPr>
            </a:br>
            <a:r>
              <a:rPr lang="hu-HU" dirty="0" smtClean="0">
                <a:latin typeface="Segoe WP" pitchFamily="34" charset="0"/>
              </a:rPr>
              <a:t>(WindowsPhone7 környezetben)</a:t>
            </a:r>
            <a:endParaRPr lang="hu-HU" dirty="0">
              <a:latin typeface="Segoe WP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Baráth Ádám – ELTE IK</a:t>
            </a:r>
            <a:endParaRPr lang="hu-HU" dirty="0"/>
          </a:p>
        </p:txBody>
      </p:sp>
      <p:pic>
        <p:nvPicPr>
          <p:cNvPr id="1026" name="Picture 2" descr="C:\Users\BarathAdam\Desktop\Bing\wp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805265"/>
            <a:ext cx="3231324" cy="62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179512" y="6426671"/>
            <a:ext cx="4093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Segoe UI Semilight" pitchFamily="34" charset="0"/>
                <a:cs typeface="Segoe UI Semilight" pitchFamily="34" charset="0"/>
              </a:rPr>
              <a:t>Baráth Ádám – </a:t>
            </a:r>
            <a:r>
              <a:rPr lang="hu-HU" dirty="0" err="1" smtClean="0">
                <a:latin typeface="Segoe UI Semilight" pitchFamily="34" charset="0"/>
                <a:cs typeface="Segoe UI Semilight" pitchFamily="34" charset="0"/>
              </a:rPr>
              <a:t>adambarath.web.elte.hu</a:t>
            </a:r>
            <a:endParaRPr lang="hu-HU" dirty="0">
              <a:latin typeface="Segoe UI Semilight" pitchFamily="34" charset="0"/>
              <a:cs typeface="Segoe UI Semi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63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>
                <a:latin typeface="Segoe UI Light" pitchFamily="34" charset="0"/>
                <a:cs typeface="Segoe UI Light" pitchFamily="34" charset="0"/>
              </a:rPr>
              <a:t>Első lépések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63019" y="1600200"/>
            <a:ext cx="6601469" cy="3845023"/>
          </a:xfrm>
        </p:spPr>
        <p:txBody>
          <a:bodyPr/>
          <a:lstStyle/>
          <a:p>
            <a:r>
              <a:rPr lang="hu-HU" dirty="0" smtClean="0">
                <a:latin typeface="Segoe WP" pitchFamily="34" charset="0"/>
              </a:rPr>
              <a:t>Nyissuk meg </a:t>
            </a:r>
            <a:r>
              <a:rPr lang="hu-HU" dirty="0" err="1" smtClean="0">
                <a:latin typeface="Segoe WP" pitchFamily="34" charset="0"/>
              </a:rPr>
              <a:t>MainPage.xaml</a:t>
            </a:r>
            <a:r>
              <a:rPr lang="hu-HU" dirty="0" smtClean="0">
                <a:latin typeface="Segoe WP" pitchFamily="34" charset="0"/>
              </a:rPr>
              <a:t> állományunkat</a:t>
            </a:r>
          </a:p>
          <a:p>
            <a:r>
              <a:rPr lang="hu-HU" dirty="0" err="1" smtClean="0">
                <a:latin typeface="Segoe WP" pitchFamily="34" charset="0"/>
              </a:rPr>
              <a:t>Toolboxból</a:t>
            </a:r>
            <a:r>
              <a:rPr lang="hu-HU" dirty="0" smtClean="0">
                <a:latin typeface="Segoe WP" pitchFamily="34" charset="0"/>
              </a:rPr>
              <a:t> húzzuk be </a:t>
            </a:r>
            <a:r>
              <a:rPr lang="hu-HU" dirty="0">
                <a:latin typeface="Segoe WP" pitchFamily="34" charset="0"/>
              </a:rPr>
              <a:t>a térkép </a:t>
            </a:r>
            <a:r>
              <a:rPr lang="hu-HU" dirty="0" smtClean="0">
                <a:latin typeface="Segoe WP" pitchFamily="34" charset="0"/>
              </a:rPr>
              <a:t>vezérlőt (mindegy, hogy XAML kódra vagy emulátorra)</a:t>
            </a:r>
            <a:endParaRPr lang="hu-HU" dirty="0">
              <a:latin typeface="Segoe WP" pitchFamily="34" charset="0"/>
            </a:endParaRPr>
          </a:p>
          <a:p>
            <a:endParaRPr lang="hu-HU" dirty="0"/>
          </a:p>
        </p:txBody>
      </p:sp>
      <p:pic>
        <p:nvPicPr>
          <p:cNvPr id="2050" name="Picture 2" descr="D:\Projects\WP7.Projects\Bing\01_toolb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189547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37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>
                <a:latin typeface="Segoe UI Light" pitchFamily="34" charset="0"/>
                <a:cs typeface="Segoe UI Light" pitchFamily="34" charset="0"/>
              </a:rPr>
              <a:t>Első lépések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556792"/>
            <a:ext cx="5400600" cy="4644158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WP" pitchFamily="34" charset="0"/>
              </a:rPr>
              <a:t>A térkép vezérlő mindenbeállítás nélkül így néz ki -&gt;</a:t>
            </a:r>
          </a:p>
        </p:txBody>
      </p:sp>
      <p:pic>
        <p:nvPicPr>
          <p:cNvPr id="3074" name="Picture 2" descr="D:\Projects\WP7.Projects\Bing\02_em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4920"/>
            <a:ext cx="3344862" cy="615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Projects\WP7.Projects\Bing\03_contro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44958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006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>
                <a:latin typeface="Segoe UI Light" pitchFamily="34" charset="0"/>
                <a:cs typeface="Segoe UI Light" pitchFamily="34" charset="0"/>
              </a:rPr>
              <a:t>Első lépések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340768"/>
            <a:ext cx="8208912" cy="2267894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WP" pitchFamily="34" charset="0"/>
              </a:rPr>
              <a:t>Fontos: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Ha nem </a:t>
            </a:r>
            <a:r>
              <a:rPr lang="hu-HU" dirty="0" err="1" smtClean="0">
                <a:latin typeface="Segoe WP" pitchFamily="34" charset="0"/>
              </a:rPr>
              <a:t>Toolboxból</a:t>
            </a:r>
            <a:r>
              <a:rPr lang="hu-HU" dirty="0" smtClean="0">
                <a:latin typeface="Segoe WP" pitchFamily="34" charset="0"/>
              </a:rPr>
              <a:t> húzzuk be a kontrollt, akkor nem kerül hivatkozásra az alábbi </a:t>
            </a:r>
            <a:r>
              <a:rPr lang="hu-HU" dirty="0" err="1" smtClean="0">
                <a:latin typeface="Segoe WP" pitchFamily="34" charset="0"/>
              </a:rPr>
              <a:t>namespace</a:t>
            </a:r>
            <a:r>
              <a:rPr lang="hu-HU" dirty="0" smtClean="0">
                <a:latin typeface="Segoe WP" pitchFamily="34" charset="0"/>
              </a:rPr>
              <a:t>, ez esetben késszel kell referálni.</a:t>
            </a:r>
            <a:endParaRPr lang="hu-HU" dirty="0">
              <a:latin typeface="Segoe WP" pitchFamily="34" charset="0"/>
            </a:endParaRPr>
          </a:p>
          <a:p>
            <a:endParaRPr lang="hu-HU" dirty="0"/>
          </a:p>
        </p:txBody>
      </p:sp>
      <p:pic>
        <p:nvPicPr>
          <p:cNvPr id="4098" name="Picture 2" descr="D:\Projects\WP7.Projects\Bing\04_namespac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119" y="4005064"/>
            <a:ext cx="67437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478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800" dirty="0" smtClean="0">
                <a:latin typeface="Segoe UI Light" pitchFamily="34" charset="0"/>
              </a:rPr>
              <a:t>Map vezérlő meghatározó attribútumai:</a:t>
            </a:r>
            <a:endParaRPr lang="hu-HU" sz="3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1" y="1412776"/>
            <a:ext cx="8229600" cy="3816424"/>
          </a:xfrm>
        </p:spPr>
        <p:txBody>
          <a:bodyPr>
            <a:normAutofit/>
          </a:bodyPr>
          <a:lstStyle/>
          <a:p>
            <a:r>
              <a:rPr lang="hu-HU" sz="2000" b="1" dirty="0" err="1" smtClean="0">
                <a:latin typeface="Segoe WP" pitchFamily="34" charset="0"/>
              </a:rPr>
              <a:t>CredentialsProvider</a:t>
            </a:r>
            <a:r>
              <a:rPr lang="hu-HU" sz="2000" dirty="0" smtClean="0">
                <a:latin typeface="Segoe WP" pitchFamily="34" charset="0"/>
              </a:rPr>
              <a:t> – ez tartalmazza a portálról igényelt kulcsunkat</a:t>
            </a:r>
          </a:p>
          <a:p>
            <a:r>
              <a:rPr lang="hu-HU" sz="2000" dirty="0" smtClean="0">
                <a:latin typeface="Segoe WP" pitchFamily="34" charset="0"/>
              </a:rPr>
              <a:t> </a:t>
            </a:r>
            <a:r>
              <a:rPr lang="hu-HU" sz="2000" b="1" dirty="0" err="1" smtClean="0">
                <a:latin typeface="Segoe WP" pitchFamily="34" charset="0"/>
              </a:rPr>
              <a:t>CopyrightVisibility</a:t>
            </a:r>
            <a:r>
              <a:rPr lang="hu-HU" sz="2000" b="1" dirty="0">
                <a:latin typeface="Segoe WP" pitchFamily="34" charset="0"/>
              </a:rPr>
              <a:t> </a:t>
            </a:r>
            <a:endParaRPr lang="hu-HU" sz="2000" b="1" dirty="0" smtClean="0">
              <a:latin typeface="Segoe WP" pitchFamily="34" charset="0"/>
            </a:endParaRPr>
          </a:p>
          <a:p>
            <a:r>
              <a:rPr lang="hu-HU" sz="2000" dirty="0" smtClean="0">
                <a:latin typeface="Segoe WP" pitchFamily="34" charset="0"/>
              </a:rPr>
              <a:t> </a:t>
            </a:r>
            <a:r>
              <a:rPr lang="hu-HU" sz="2000" b="1" dirty="0" err="1" smtClean="0">
                <a:latin typeface="Segoe WP" pitchFamily="34" charset="0"/>
              </a:rPr>
              <a:t>ZoomBarVisibility</a:t>
            </a:r>
            <a:r>
              <a:rPr lang="hu-HU" sz="2000" dirty="0">
                <a:latin typeface="Segoe WP" pitchFamily="34" charset="0"/>
              </a:rPr>
              <a:t> </a:t>
            </a:r>
            <a:r>
              <a:rPr lang="hu-HU" sz="2000" dirty="0" smtClean="0">
                <a:latin typeface="Segoe WP" pitchFamily="34" charset="0"/>
              </a:rPr>
              <a:t>– emulátorban való tesztelésnél segíthet a nagyításban</a:t>
            </a:r>
          </a:p>
          <a:p>
            <a:r>
              <a:rPr lang="hu-HU" sz="2000" dirty="0" smtClean="0">
                <a:latin typeface="Segoe WP" pitchFamily="34" charset="0"/>
              </a:rPr>
              <a:t> </a:t>
            </a:r>
            <a:r>
              <a:rPr lang="hu-HU" sz="2000" b="1" dirty="0" err="1" smtClean="0">
                <a:latin typeface="Segoe WP" pitchFamily="34" charset="0"/>
              </a:rPr>
              <a:t>LogoVisibility</a:t>
            </a:r>
            <a:r>
              <a:rPr lang="hu-HU" sz="2000" dirty="0">
                <a:latin typeface="Segoe WP" pitchFamily="34" charset="0"/>
              </a:rPr>
              <a:t> </a:t>
            </a:r>
            <a:r>
              <a:rPr lang="hu-HU" sz="2000" dirty="0" smtClean="0">
                <a:latin typeface="Segoe WP" pitchFamily="34" charset="0"/>
              </a:rPr>
              <a:t>– alapérték: </a:t>
            </a:r>
            <a:r>
              <a:rPr lang="hu-HU" sz="2000" dirty="0" err="1" smtClean="0">
                <a:latin typeface="Segoe WP" pitchFamily="34" charset="0"/>
              </a:rPr>
              <a:t>Visible</a:t>
            </a:r>
            <a:endParaRPr lang="hu-HU" sz="2000" dirty="0" smtClean="0">
              <a:latin typeface="Segoe WP" pitchFamily="34" charset="0"/>
            </a:endParaRPr>
          </a:p>
          <a:p>
            <a:r>
              <a:rPr lang="hu-HU" sz="2000" dirty="0" smtClean="0">
                <a:latin typeface="Segoe WP" pitchFamily="34" charset="0"/>
              </a:rPr>
              <a:t> </a:t>
            </a:r>
            <a:r>
              <a:rPr lang="hu-HU" sz="2000" b="1" dirty="0" err="1" smtClean="0">
                <a:latin typeface="Segoe WP" pitchFamily="34" charset="0"/>
              </a:rPr>
              <a:t>ZoomLevel</a:t>
            </a:r>
            <a:r>
              <a:rPr lang="hu-HU" sz="2000" dirty="0">
                <a:latin typeface="Segoe WP" pitchFamily="34" charset="0"/>
              </a:rPr>
              <a:t> </a:t>
            </a:r>
            <a:r>
              <a:rPr lang="hu-HU" sz="2000" dirty="0" smtClean="0">
                <a:latin typeface="Segoe WP" pitchFamily="34" charset="0"/>
              </a:rPr>
              <a:t>– nagyítás mértéke (1 … 20)</a:t>
            </a:r>
            <a:endParaRPr lang="hu-HU" sz="2000" dirty="0">
              <a:latin typeface="Segoe WP" pitchFamily="34" charset="0"/>
            </a:endParaRPr>
          </a:p>
          <a:p>
            <a:r>
              <a:rPr lang="hu-HU" sz="2000" dirty="0" smtClean="0">
                <a:latin typeface="Segoe WP" pitchFamily="34" charset="0"/>
              </a:rPr>
              <a:t> </a:t>
            </a:r>
            <a:r>
              <a:rPr lang="hu-HU" sz="2000" b="1" dirty="0" smtClean="0">
                <a:latin typeface="Segoe WP" pitchFamily="34" charset="0"/>
              </a:rPr>
              <a:t>Center</a:t>
            </a:r>
            <a:r>
              <a:rPr lang="hu-HU" sz="2000" dirty="0" smtClean="0">
                <a:latin typeface="Segoe WP" pitchFamily="34" charset="0"/>
              </a:rPr>
              <a:t> – térkép középpontja</a:t>
            </a:r>
            <a:endParaRPr lang="hu-HU" sz="2400" dirty="0" smtClean="0">
              <a:latin typeface="Segoe WP" pitchFamily="34" charset="0"/>
            </a:endParaRPr>
          </a:p>
          <a:p>
            <a:endParaRPr lang="hu-HU" sz="2000" dirty="0" smtClean="0">
              <a:latin typeface="Segoe WP" pitchFamily="34" charset="0"/>
            </a:endParaRPr>
          </a:p>
          <a:p>
            <a:pPr marL="0" indent="0">
              <a:buNone/>
            </a:pPr>
            <a:endParaRPr lang="hu-HU" sz="2000" dirty="0" smtClean="0">
              <a:latin typeface="Segoe WP" pitchFamily="34" charset="0"/>
            </a:endParaRPr>
          </a:p>
          <a:p>
            <a:pPr marL="0" indent="0">
              <a:buNone/>
            </a:pPr>
            <a:endParaRPr lang="hu-HU" sz="2000" dirty="0">
              <a:latin typeface="Segoe WP" pitchFamily="34" charset="0"/>
            </a:endParaRPr>
          </a:p>
          <a:p>
            <a:endParaRPr lang="hu-HU" sz="2400" dirty="0">
              <a:latin typeface="Segoe WP" pitchFamily="34" charset="0"/>
            </a:endParaRPr>
          </a:p>
        </p:txBody>
      </p:sp>
      <p:pic>
        <p:nvPicPr>
          <p:cNvPr id="5122" name="Picture 2" descr="D:\Projects\WP7.Projects\Bing\05_att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77072"/>
            <a:ext cx="6545263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166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latin typeface="Segoe UI Light" pitchFamily="34" charset="0"/>
              </a:rPr>
              <a:t>Map vezérlő </a:t>
            </a:r>
            <a:r>
              <a:rPr lang="hu-HU" dirty="0" smtClean="0">
                <a:latin typeface="Segoe UI Light" pitchFamily="34" charset="0"/>
              </a:rPr>
              <a:t>főbb gyermek elemei: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Segoe WP" pitchFamily="34" charset="0"/>
              </a:rPr>
              <a:t>&lt;</a:t>
            </a:r>
            <a:r>
              <a:rPr lang="hu-HU" sz="2800" dirty="0" err="1">
                <a:latin typeface="Segoe WP" pitchFamily="34" charset="0"/>
              </a:rPr>
              <a:t>Map.Mode</a:t>
            </a:r>
            <a:r>
              <a:rPr lang="hu-HU" sz="2800" dirty="0">
                <a:latin typeface="Segoe WP" pitchFamily="34" charset="0"/>
              </a:rPr>
              <a:t> </a:t>
            </a:r>
            <a:r>
              <a:rPr lang="hu-HU" sz="2800" dirty="0" smtClean="0">
                <a:latin typeface="Segoe WP" pitchFamily="34" charset="0"/>
              </a:rPr>
              <a:t>/&gt; </a:t>
            </a:r>
          </a:p>
          <a:p>
            <a:pPr lvl="1"/>
            <a:r>
              <a:rPr lang="hu-HU" sz="2400" dirty="0" smtClean="0">
                <a:latin typeface="Segoe WP" pitchFamily="34" charset="0"/>
              </a:rPr>
              <a:t>Teljes műhold kép és az utakra összpontosító nézet</a:t>
            </a:r>
            <a:endParaRPr lang="hu-HU" sz="2400" dirty="0">
              <a:latin typeface="Segoe WP" pitchFamily="34" charset="0"/>
            </a:endParaRPr>
          </a:p>
          <a:p>
            <a:r>
              <a:rPr lang="hu-HU" sz="2800" dirty="0">
                <a:latin typeface="Segoe WP" pitchFamily="34" charset="0"/>
              </a:rPr>
              <a:t>&lt;</a:t>
            </a:r>
            <a:r>
              <a:rPr lang="hu-HU" sz="2800" dirty="0" err="1">
                <a:latin typeface="Segoe WP" pitchFamily="34" charset="0"/>
              </a:rPr>
              <a:t>MapPolyline</a:t>
            </a:r>
            <a:r>
              <a:rPr lang="hu-HU" sz="2800" dirty="0">
                <a:latin typeface="Segoe WP" pitchFamily="34" charset="0"/>
              </a:rPr>
              <a:t> </a:t>
            </a:r>
            <a:r>
              <a:rPr lang="hu-HU" sz="2800" dirty="0" smtClean="0">
                <a:latin typeface="Segoe WP" pitchFamily="34" charset="0"/>
              </a:rPr>
              <a:t>/&gt;</a:t>
            </a:r>
          </a:p>
          <a:p>
            <a:pPr lvl="1"/>
            <a:r>
              <a:rPr lang="hu-HU" sz="2400" dirty="0" smtClean="0">
                <a:latin typeface="Segoe WP" pitchFamily="34" charset="0"/>
              </a:rPr>
              <a:t>Vonalak felrajzolása, </a:t>
            </a:r>
          </a:p>
          <a:p>
            <a:pPr lvl="1"/>
            <a:r>
              <a:rPr lang="hu-HU" sz="2400" dirty="0" err="1" smtClean="0">
                <a:latin typeface="Segoe WP" pitchFamily="34" charset="0"/>
              </a:rPr>
              <a:t>Location</a:t>
            </a:r>
            <a:r>
              <a:rPr lang="hu-HU" sz="2400" dirty="0" smtClean="0">
                <a:latin typeface="Segoe WP" pitchFamily="34" charset="0"/>
              </a:rPr>
              <a:t> attribútuma egy koordináta listát vár</a:t>
            </a:r>
          </a:p>
          <a:p>
            <a:r>
              <a:rPr lang="hu-HU" sz="2800" dirty="0" smtClean="0">
                <a:latin typeface="Segoe WP" pitchFamily="34" charset="0"/>
              </a:rPr>
              <a:t>&lt;</a:t>
            </a:r>
            <a:r>
              <a:rPr lang="hu-HU" sz="2800" dirty="0" err="1" smtClean="0">
                <a:latin typeface="Segoe WP" pitchFamily="34" charset="0"/>
              </a:rPr>
              <a:t>MapPolygon</a:t>
            </a:r>
            <a:r>
              <a:rPr lang="hu-HU" sz="2800" dirty="0" smtClean="0">
                <a:latin typeface="Segoe WP" pitchFamily="34" charset="0"/>
              </a:rPr>
              <a:t> /&gt;</a:t>
            </a:r>
          </a:p>
          <a:p>
            <a:pPr lvl="1"/>
            <a:r>
              <a:rPr lang="hu-HU" sz="2400" smtClean="0">
                <a:latin typeface="Segoe WP" pitchFamily="34" charset="0"/>
              </a:rPr>
              <a:t>Alakzatok felrajzolása</a:t>
            </a:r>
            <a:endParaRPr lang="hu-HU" sz="2400" dirty="0" smtClean="0">
              <a:latin typeface="Segoe WP" pitchFamily="34" charset="0"/>
            </a:endParaRPr>
          </a:p>
          <a:p>
            <a:r>
              <a:rPr lang="hu-HU" sz="2800" dirty="0" smtClean="0">
                <a:latin typeface="Segoe WP" pitchFamily="34" charset="0"/>
              </a:rPr>
              <a:t>&lt;</a:t>
            </a:r>
            <a:r>
              <a:rPr lang="hu-HU" sz="2800" dirty="0" err="1" smtClean="0">
                <a:latin typeface="Segoe WP" pitchFamily="34" charset="0"/>
              </a:rPr>
              <a:t>MapLayer</a:t>
            </a:r>
            <a:r>
              <a:rPr lang="hu-HU" sz="2800" dirty="0" smtClean="0">
                <a:latin typeface="Segoe WP" pitchFamily="34" charset="0"/>
              </a:rPr>
              <a:t> /&gt;</a:t>
            </a:r>
          </a:p>
          <a:p>
            <a:pPr lvl="1"/>
            <a:r>
              <a:rPr lang="hu-HU" sz="2400" dirty="0" smtClean="0">
                <a:latin typeface="Segoe WP" pitchFamily="34" charset="0"/>
              </a:rPr>
              <a:t>Rétegeket definiálhatunk, melyek tartalmát megjeleníthetjük és elrejthetjük</a:t>
            </a:r>
            <a:endParaRPr lang="hu-HU" sz="2400" dirty="0">
              <a:latin typeface="Segoe WP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42717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>
                <a:latin typeface="Segoe UI Light" pitchFamily="34" charset="0"/>
              </a:rPr>
              <a:t>Map vezérlő főbb gyermek elemei: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hu-HU" sz="2400" dirty="0">
                <a:latin typeface="Segoe WP" pitchFamily="34" charset="0"/>
              </a:rPr>
              <a:t>&lt;</a:t>
            </a:r>
            <a:r>
              <a:rPr lang="hu-HU" sz="2400" dirty="0" err="1">
                <a:latin typeface="Segoe WP" pitchFamily="34" charset="0"/>
              </a:rPr>
              <a:t>Pushpin</a:t>
            </a:r>
            <a:r>
              <a:rPr lang="hu-HU" sz="2400" dirty="0">
                <a:latin typeface="Segoe WP" pitchFamily="34" charset="0"/>
              </a:rPr>
              <a:t> </a:t>
            </a:r>
            <a:r>
              <a:rPr lang="hu-HU" sz="2400" dirty="0" smtClean="0">
                <a:latin typeface="Segoe WP" pitchFamily="34" charset="0"/>
              </a:rPr>
              <a:t>/&gt;</a:t>
            </a:r>
          </a:p>
          <a:p>
            <a:pPr lvl="1"/>
            <a:r>
              <a:rPr lang="hu-HU" sz="2000" dirty="0" smtClean="0">
                <a:latin typeface="Segoe WP" pitchFamily="34" charset="0"/>
              </a:rPr>
              <a:t>Kiemelt információk, címek, megjelölt pozíciók</a:t>
            </a:r>
          </a:p>
          <a:p>
            <a:pPr lvl="1"/>
            <a:r>
              <a:rPr lang="hu-HU" sz="2000" dirty="0" smtClean="0">
                <a:latin typeface="Segoe WP" pitchFamily="34" charset="0"/>
              </a:rPr>
              <a:t>Koordináta és kiírandó szöveg kombinációja</a:t>
            </a:r>
          </a:p>
          <a:p>
            <a:endParaRPr lang="hu-HU" sz="2400" dirty="0" smtClean="0">
              <a:latin typeface="Segoe WP" pitchFamily="34" charset="0"/>
            </a:endParaRPr>
          </a:p>
          <a:p>
            <a:endParaRPr lang="hu-HU" sz="2400" dirty="0" smtClean="0">
              <a:latin typeface="Segoe WP" pitchFamily="34" charset="0"/>
            </a:endParaRPr>
          </a:p>
          <a:p>
            <a:endParaRPr lang="hu-HU" sz="2400" dirty="0">
              <a:latin typeface="Segoe WP" pitchFamily="34" charset="0"/>
            </a:endParaRPr>
          </a:p>
          <a:p>
            <a:endParaRPr lang="hu-HU" sz="2400" dirty="0" smtClean="0">
              <a:latin typeface="Segoe WP" pitchFamily="34" charset="0"/>
            </a:endParaRPr>
          </a:p>
          <a:p>
            <a:endParaRPr lang="hu-HU" sz="2400" dirty="0" smtClean="0">
              <a:latin typeface="Segoe WP" pitchFamily="34" charset="0"/>
            </a:endParaRPr>
          </a:p>
          <a:p>
            <a:r>
              <a:rPr lang="hu-HU" sz="2400" dirty="0" smtClean="0">
                <a:latin typeface="Segoe WP" pitchFamily="34" charset="0"/>
              </a:rPr>
              <a:t>A térkép vezérlőit C# kódból vagy </a:t>
            </a:r>
            <a:r>
              <a:rPr lang="hu-HU" sz="2400" dirty="0" err="1" smtClean="0">
                <a:latin typeface="Segoe WP" pitchFamily="34" charset="0"/>
              </a:rPr>
              <a:t>XAML-ből</a:t>
            </a:r>
            <a:r>
              <a:rPr lang="hu-HU" sz="2400" dirty="0" smtClean="0">
                <a:latin typeface="Segoe WP" pitchFamily="34" charset="0"/>
              </a:rPr>
              <a:t> is hozzáadhatjuk térképünkhöz</a:t>
            </a:r>
          </a:p>
          <a:p>
            <a:r>
              <a:rPr lang="hu-HU" sz="2400" dirty="0" smtClean="0">
                <a:latin typeface="Segoe WP" pitchFamily="34" charset="0"/>
              </a:rPr>
              <a:t>Minden elemet könnyedséggel testre szabhatunk</a:t>
            </a:r>
          </a:p>
          <a:p>
            <a:endParaRPr lang="hu-HU" sz="2400" dirty="0" smtClean="0">
              <a:latin typeface="Segoe WP" pitchFamily="34" charset="0"/>
            </a:endParaRPr>
          </a:p>
        </p:txBody>
      </p:sp>
      <p:pic>
        <p:nvPicPr>
          <p:cNvPr id="1026" name="Picture 2" descr="D:\Projects\WP7.Projects\Bing\06_pushp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78079"/>
            <a:ext cx="2149192" cy="169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5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hu-HU" dirty="0" err="1" smtClean="0">
                <a:latin typeface="Segoe UI Light" pitchFamily="34" charset="0"/>
              </a:rPr>
              <a:t>Bing</a:t>
            </a:r>
            <a:r>
              <a:rPr lang="hu-HU" dirty="0" smtClean="0">
                <a:latin typeface="Segoe UI Light" pitchFamily="34" charset="0"/>
              </a:rPr>
              <a:t> szolgáltatások</a:t>
            </a:r>
            <a:endParaRPr lang="hu-HU" dirty="0">
              <a:latin typeface="Segoe UI Ligh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hu-HU" dirty="0" err="1" smtClean="0">
                <a:latin typeface="Segoe WP" pitchFamily="34" charset="0"/>
              </a:rPr>
              <a:t>Geocode</a:t>
            </a:r>
            <a:r>
              <a:rPr lang="hu-HU" dirty="0" smtClean="0">
                <a:latin typeface="Segoe WP" pitchFamily="34" charset="0"/>
              </a:rPr>
              <a:t> </a:t>
            </a:r>
            <a:r>
              <a:rPr lang="hu-HU" dirty="0">
                <a:latin typeface="Segoe WP" pitchFamily="34" charset="0"/>
              </a:rPr>
              <a:t>Service 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Címek</a:t>
            </a:r>
            <a:r>
              <a:rPr lang="hu-HU" dirty="0">
                <a:latin typeface="Segoe WP" pitchFamily="34" charset="0"/>
              </a:rPr>
              <a:t>, nevezetes helyek, földrajzi nevek keresése, koordinátákká alakítása vagy koordináták alapján ezek kinyerése. </a:t>
            </a:r>
          </a:p>
          <a:p>
            <a:r>
              <a:rPr lang="hu-HU" dirty="0" err="1">
                <a:latin typeface="Segoe WP" pitchFamily="34" charset="0"/>
              </a:rPr>
              <a:t>Route</a:t>
            </a:r>
            <a:r>
              <a:rPr lang="hu-HU" dirty="0">
                <a:latin typeface="Segoe WP" pitchFamily="34" charset="0"/>
              </a:rPr>
              <a:t>  </a:t>
            </a:r>
            <a:r>
              <a:rPr lang="hu-HU" dirty="0" smtClean="0">
                <a:latin typeface="Segoe WP" pitchFamily="34" charset="0"/>
              </a:rPr>
              <a:t>Service</a:t>
            </a:r>
          </a:p>
          <a:p>
            <a:pPr lvl="1"/>
            <a:r>
              <a:rPr lang="hu-HU" dirty="0">
                <a:latin typeface="Segoe WP" pitchFamily="34" charset="0"/>
              </a:rPr>
              <a:t>Útvonalak tervezése az általunk megadott köztes pontok </a:t>
            </a:r>
            <a:r>
              <a:rPr lang="hu-HU" dirty="0" smtClean="0">
                <a:latin typeface="Segoe WP" pitchFamily="34" charset="0"/>
              </a:rPr>
              <a:t>között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Útvonal hossza és azok megtételéhez szükséges idő</a:t>
            </a:r>
          </a:p>
        </p:txBody>
      </p:sp>
    </p:spTree>
    <p:extLst>
      <p:ext uri="{BB962C8B-B14F-4D97-AF65-F5344CB8AC3E}">
        <p14:creationId xmlns:p14="http://schemas.microsoft.com/office/powerpoint/2010/main" val="287123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hu-HU" dirty="0" err="1" smtClean="0">
                <a:latin typeface="Segoe UI Light" pitchFamily="34" charset="0"/>
              </a:rPr>
              <a:t>Bing</a:t>
            </a:r>
            <a:r>
              <a:rPr lang="hu-HU" dirty="0" smtClean="0">
                <a:latin typeface="Segoe UI Light" pitchFamily="34" charset="0"/>
              </a:rPr>
              <a:t> szolgáltatások</a:t>
            </a:r>
            <a:endParaRPr lang="hu-HU" dirty="0">
              <a:latin typeface="Segoe UI Ligh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hu-HU" dirty="0" err="1" smtClean="0">
                <a:latin typeface="Segoe WP" pitchFamily="34" charset="0"/>
              </a:rPr>
              <a:t>Search</a:t>
            </a:r>
            <a:r>
              <a:rPr lang="hu-HU" dirty="0" smtClean="0">
                <a:latin typeface="Segoe WP" pitchFamily="34" charset="0"/>
              </a:rPr>
              <a:t>  </a:t>
            </a:r>
            <a:r>
              <a:rPr lang="hu-HU" dirty="0">
                <a:latin typeface="Segoe WP" pitchFamily="34" charset="0"/>
              </a:rPr>
              <a:t>Service </a:t>
            </a:r>
            <a:endParaRPr lang="hu-HU" dirty="0" smtClean="0">
              <a:latin typeface="Segoe WP" pitchFamily="34" charset="0"/>
            </a:endParaRPr>
          </a:p>
          <a:p>
            <a:pPr lvl="1"/>
            <a:r>
              <a:rPr lang="hu-HU" dirty="0">
                <a:latin typeface="Segoe WP" pitchFamily="34" charset="0"/>
              </a:rPr>
              <a:t>Nevezetes  helyek,  például  éttermek,  mozik  keresése – ez  pozícióhoz  is </a:t>
            </a:r>
            <a:r>
              <a:rPr lang="hu-HU" dirty="0" smtClean="0">
                <a:latin typeface="Segoe WP" pitchFamily="34" charset="0"/>
              </a:rPr>
              <a:t>köthető</a:t>
            </a:r>
            <a:r>
              <a:rPr lang="hu-HU" dirty="0">
                <a:latin typeface="Segoe WP" pitchFamily="34" charset="0"/>
              </a:rPr>
              <a:t>. </a:t>
            </a:r>
            <a:endParaRPr lang="hu-HU" dirty="0" smtClean="0">
              <a:latin typeface="Segoe WP" pitchFamily="34" charset="0"/>
            </a:endParaRPr>
          </a:p>
          <a:p>
            <a:r>
              <a:rPr lang="hu-HU" dirty="0" err="1"/>
              <a:t>Imagery</a:t>
            </a:r>
            <a:r>
              <a:rPr lang="hu-HU" dirty="0"/>
              <a:t> </a:t>
            </a:r>
            <a:r>
              <a:rPr lang="hu-HU" dirty="0" smtClean="0"/>
              <a:t>Service</a:t>
            </a:r>
          </a:p>
          <a:p>
            <a:pPr lvl="1"/>
            <a:r>
              <a:rPr lang="hu-HU" dirty="0" smtClean="0"/>
              <a:t>Fix képek letöltése</a:t>
            </a:r>
          </a:p>
          <a:p>
            <a:pPr lvl="1"/>
            <a:r>
              <a:rPr lang="hu-HU" dirty="0" smtClean="0"/>
              <a:t>Képek </a:t>
            </a:r>
            <a:r>
              <a:rPr lang="hu-HU" dirty="0" err="1" smtClean="0"/>
              <a:t>metadatainak</a:t>
            </a:r>
            <a:r>
              <a:rPr lang="hu-HU" dirty="0" smtClean="0"/>
              <a:t> kinyerése</a:t>
            </a:r>
          </a:p>
          <a:p>
            <a:pPr lvl="2"/>
            <a:endParaRPr lang="hu-HU" dirty="0" smtClean="0">
              <a:latin typeface="Segoe WP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95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 err="1">
                <a:latin typeface="Segoe UI Light" pitchFamily="34" charset="0"/>
              </a:rPr>
              <a:t>Bing</a:t>
            </a:r>
            <a:r>
              <a:rPr lang="hu-HU" dirty="0">
                <a:latin typeface="Segoe UI Light" pitchFamily="34" charset="0"/>
              </a:rPr>
              <a:t> </a:t>
            </a:r>
            <a:r>
              <a:rPr lang="hu-HU" dirty="0" smtClean="0">
                <a:latin typeface="Segoe UI Light" pitchFamily="34" charset="0"/>
              </a:rPr>
              <a:t>szolgáltatások</a:t>
            </a:r>
            <a:br>
              <a:rPr lang="hu-HU" dirty="0" smtClean="0">
                <a:latin typeface="Segoe UI Light" pitchFamily="34" charset="0"/>
              </a:rPr>
            </a:br>
            <a:r>
              <a:rPr lang="hu-HU" dirty="0">
                <a:latin typeface="Segoe UI Light" pitchFamily="34" charset="0"/>
              </a:rPr>
              <a:t>	</a:t>
            </a:r>
            <a:r>
              <a:rPr lang="hu-HU" dirty="0" smtClean="0">
                <a:latin typeface="Segoe UI Light" pitchFamily="34" charset="0"/>
              </a:rPr>
              <a:t>		Miket </a:t>
            </a:r>
            <a:r>
              <a:rPr lang="hu-HU" b="1" dirty="0" smtClean="0">
                <a:latin typeface="Segoe UI Light" pitchFamily="34" charset="0"/>
              </a:rPr>
              <a:t>nem</a:t>
            </a:r>
            <a:r>
              <a:rPr lang="hu-HU" dirty="0" smtClean="0">
                <a:latin typeface="Segoe UI Light" pitchFamily="34" charset="0"/>
              </a:rPr>
              <a:t> tehetek meg?</a:t>
            </a:r>
            <a:endParaRPr lang="hu-HU" dirty="0">
              <a:latin typeface="Segoe UI Ligh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r>
              <a:rPr lang="hu-HU" b="1" i="1" dirty="0" smtClean="0">
                <a:latin typeface="Segoe WP" pitchFamily="34" charset="0"/>
              </a:rPr>
              <a:t>Amikről érdemes tudni: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 </a:t>
            </a:r>
            <a:r>
              <a:rPr lang="hu-HU" sz="2600" dirty="0">
                <a:latin typeface="Segoe WP" pitchFamily="34" charset="0"/>
              </a:rPr>
              <a:t>Nem írhatunk valós idejű navigációt megvalósító alkalmazást. </a:t>
            </a:r>
          </a:p>
          <a:p>
            <a:pPr lvl="1"/>
            <a:r>
              <a:rPr lang="hu-HU" sz="2600" dirty="0" smtClean="0">
                <a:latin typeface="Segoe WP" pitchFamily="34" charset="0"/>
              </a:rPr>
              <a:t> A </a:t>
            </a:r>
            <a:r>
              <a:rPr lang="hu-HU" sz="2600" dirty="0">
                <a:latin typeface="Segoe WP" pitchFamily="34" charset="0"/>
              </a:rPr>
              <a:t>programunk nem működhet együtt más térképszolgáltatásokkal. </a:t>
            </a:r>
          </a:p>
          <a:p>
            <a:pPr lvl="1"/>
            <a:r>
              <a:rPr lang="hu-HU" sz="2600" dirty="0" smtClean="0">
                <a:latin typeface="Segoe WP" pitchFamily="34" charset="0"/>
              </a:rPr>
              <a:t> </a:t>
            </a:r>
            <a:r>
              <a:rPr lang="hu-HU" sz="2600" dirty="0">
                <a:latin typeface="Segoe WP" pitchFamily="34" charset="0"/>
              </a:rPr>
              <a:t>A közlekedési adatok nem használhatók televízió, rádió, újság, azaz média esetében. </a:t>
            </a:r>
          </a:p>
          <a:p>
            <a:pPr lvl="1"/>
            <a:r>
              <a:rPr lang="hu-HU" sz="2600" dirty="0" smtClean="0">
                <a:latin typeface="Segoe WP" pitchFamily="34" charset="0"/>
              </a:rPr>
              <a:t> </a:t>
            </a:r>
            <a:r>
              <a:rPr lang="hu-HU" sz="2600" dirty="0">
                <a:latin typeface="Segoe WP" pitchFamily="34" charset="0"/>
              </a:rPr>
              <a:t>Nem tárolhatunk közlekedési adatokat. </a:t>
            </a:r>
          </a:p>
          <a:p>
            <a:pPr lvl="1"/>
            <a:r>
              <a:rPr lang="hu-HU" sz="2600" dirty="0" smtClean="0">
                <a:latin typeface="Segoe WP" pitchFamily="34" charset="0"/>
              </a:rPr>
              <a:t> </a:t>
            </a:r>
            <a:r>
              <a:rPr lang="hu-HU" sz="2600" dirty="0">
                <a:latin typeface="Segoe WP" pitchFamily="34" charset="0"/>
              </a:rPr>
              <a:t>Nem használhatunk pornográf </a:t>
            </a:r>
            <a:r>
              <a:rPr lang="hu-HU" sz="2600" dirty="0" err="1">
                <a:latin typeface="Segoe WP" pitchFamily="34" charset="0"/>
              </a:rPr>
              <a:t>pushpineket</a:t>
            </a:r>
            <a:r>
              <a:rPr lang="hu-HU" sz="2600" dirty="0">
                <a:latin typeface="Segoe WP" pitchFamily="34" charset="0"/>
              </a:rPr>
              <a:t>. </a:t>
            </a:r>
          </a:p>
        </p:txBody>
      </p:sp>
      <p:pic>
        <p:nvPicPr>
          <p:cNvPr id="4" name="Picture 3" descr="C:\Users\BarathAdam\Documents\Visual Studio 2010\Projects\WP7.Projects\BingMapsInCSharp\BingMap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93176"/>
            <a:ext cx="2685788" cy="83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28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Segoe WP" pitchFamily="34" charset="0"/>
              </a:rPr>
              <a:t>Köszönöm a figyelmet!</a:t>
            </a:r>
            <a:endParaRPr lang="hu-HU" dirty="0">
              <a:latin typeface="Segoe WP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 valaki kedvet kapott, példaprogramok megtalálhatóak:</a:t>
            </a:r>
          </a:p>
          <a:p>
            <a:pPr lvl="1"/>
            <a:r>
              <a:rPr lang="hu-HU" dirty="0" smtClean="0">
                <a:hlinkClick r:id="rId2"/>
              </a:rPr>
              <a:t>http://adambarath.web.elte.hu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60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latin typeface="Segoe WP" pitchFamily="34" charset="0"/>
              </a:rPr>
              <a:t>Windows </a:t>
            </a:r>
            <a:r>
              <a:rPr lang="hu-HU" dirty="0" err="1" smtClean="0">
                <a:latin typeface="Segoe WP" pitchFamily="34" charset="0"/>
              </a:rPr>
              <a:t>Phone</a:t>
            </a:r>
            <a:r>
              <a:rPr lang="hu-HU" dirty="0" smtClean="0">
                <a:latin typeface="Segoe WP" pitchFamily="34" charset="0"/>
              </a:rPr>
              <a:t> 7 platform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257800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WP" pitchFamily="34" charset="0"/>
              </a:rPr>
              <a:t>2010 közepétől beszélünk róla</a:t>
            </a:r>
          </a:p>
          <a:p>
            <a:r>
              <a:rPr lang="hu-HU" dirty="0" smtClean="0">
                <a:latin typeface="Segoe WP" pitchFamily="34" charset="0"/>
              </a:rPr>
              <a:t>Viszonylag friss, de már kifutó platform</a:t>
            </a:r>
          </a:p>
          <a:p>
            <a:r>
              <a:rPr lang="hu-HU" dirty="0" smtClean="0">
                <a:latin typeface="Segoe WP" pitchFamily="34" charset="0"/>
              </a:rPr>
              <a:t>Erős hardware-ekre épülő készülékek</a:t>
            </a:r>
          </a:p>
          <a:p>
            <a:r>
              <a:rPr lang="hu-HU" dirty="0" smtClean="0">
                <a:latin typeface="Segoe WP" pitchFamily="34" charset="0"/>
              </a:rPr>
              <a:t>Fejlesztési lehetőségek:</a:t>
            </a:r>
          </a:p>
          <a:p>
            <a:pPr lvl="1"/>
            <a:r>
              <a:rPr lang="hu-HU" dirty="0" err="1" smtClean="0">
                <a:latin typeface="Segoe WP" pitchFamily="34" charset="0"/>
              </a:rPr>
              <a:t>Silverlight</a:t>
            </a:r>
            <a:endParaRPr lang="hu-HU" dirty="0" smtClean="0">
              <a:latin typeface="Segoe WP" pitchFamily="34" charset="0"/>
            </a:endParaRPr>
          </a:p>
          <a:p>
            <a:pPr lvl="2"/>
            <a:r>
              <a:rPr lang="hu-HU" dirty="0" smtClean="0">
                <a:latin typeface="Segoe WP" pitchFamily="34" charset="0"/>
              </a:rPr>
              <a:t>XAML + C#</a:t>
            </a:r>
          </a:p>
          <a:p>
            <a:pPr lvl="2"/>
            <a:r>
              <a:rPr lang="hu-HU" dirty="0" smtClean="0">
                <a:latin typeface="Segoe WP" pitchFamily="34" charset="0"/>
              </a:rPr>
              <a:t>Jól kinéző alkalmazások könnyen, gyorsan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XNA</a:t>
            </a:r>
          </a:p>
          <a:p>
            <a:pPr lvl="2"/>
            <a:r>
              <a:rPr lang="hu-HU" dirty="0" smtClean="0">
                <a:latin typeface="Segoe WP" pitchFamily="34" charset="0"/>
              </a:rPr>
              <a:t>C#</a:t>
            </a:r>
          </a:p>
          <a:p>
            <a:pPr lvl="2"/>
            <a:r>
              <a:rPr lang="hu-HU" dirty="0" smtClean="0">
                <a:latin typeface="Segoe WP" pitchFamily="34" charset="0"/>
              </a:rPr>
              <a:t>Játékalkalmazások </a:t>
            </a:r>
          </a:p>
          <a:p>
            <a:endParaRPr lang="hu-HU" dirty="0">
              <a:latin typeface="Segoe WP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502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53136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WP" pitchFamily="34" charset="0"/>
              </a:rPr>
              <a:t>Windows Vista SP2 vagy Windows 7</a:t>
            </a:r>
          </a:p>
          <a:p>
            <a:r>
              <a:rPr lang="hu-HU" dirty="0" smtClean="0">
                <a:latin typeface="Segoe WP" pitchFamily="34" charset="0"/>
              </a:rPr>
              <a:t>Visual </a:t>
            </a:r>
            <a:r>
              <a:rPr lang="hu-HU" dirty="0" err="1" smtClean="0">
                <a:latin typeface="Segoe WP" pitchFamily="34" charset="0"/>
              </a:rPr>
              <a:t>Studio</a:t>
            </a:r>
            <a:r>
              <a:rPr lang="hu-HU" dirty="0" smtClean="0">
                <a:latin typeface="Segoe WP" pitchFamily="34" charset="0"/>
              </a:rPr>
              <a:t> 2010 + SP1</a:t>
            </a:r>
          </a:p>
          <a:p>
            <a:r>
              <a:rPr lang="hu-HU" dirty="0" smtClean="0">
                <a:latin typeface="Segoe WP" pitchFamily="34" charset="0"/>
              </a:rPr>
              <a:t>Windows </a:t>
            </a:r>
            <a:r>
              <a:rPr lang="hu-HU" dirty="0" err="1" smtClean="0">
                <a:latin typeface="Segoe WP" pitchFamily="34" charset="0"/>
              </a:rPr>
              <a:t>Phone</a:t>
            </a:r>
            <a:r>
              <a:rPr lang="hu-HU" dirty="0" smtClean="0">
                <a:latin typeface="Segoe WP" pitchFamily="34" charset="0"/>
              </a:rPr>
              <a:t> SDK 7.1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Windows </a:t>
            </a:r>
            <a:r>
              <a:rPr lang="hu-HU" dirty="0" err="1" smtClean="0">
                <a:latin typeface="Segoe WP" pitchFamily="34" charset="0"/>
              </a:rPr>
              <a:t>Phone</a:t>
            </a:r>
            <a:r>
              <a:rPr lang="hu-HU" dirty="0" smtClean="0">
                <a:latin typeface="Segoe WP" pitchFamily="34" charset="0"/>
              </a:rPr>
              <a:t> 7 készülékre nincs szükség, az SDK tartalmaz egy emulátort</a:t>
            </a:r>
          </a:p>
          <a:p>
            <a:r>
              <a:rPr lang="hu-HU" dirty="0" smtClean="0">
                <a:latin typeface="Segoe WP" pitchFamily="34" charset="0"/>
              </a:rPr>
              <a:t>Ingyen letölthető: </a:t>
            </a:r>
            <a:r>
              <a:rPr lang="hu-HU" dirty="0" smtClean="0">
                <a:latin typeface="Segoe WP" pitchFamily="34" charset="0"/>
                <a:hlinkClick r:id="rId2"/>
              </a:rPr>
              <a:t>http://create.msdn.com</a:t>
            </a:r>
            <a:endParaRPr lang="hu-HU" dirty="0" smtClean="0">
              <a:latin typeface="Segoe WP" pitchFamily="34" charset="0"/>
            </a:endParaRPr>
          </a:p>
          <a:p>
            <a:r>
              <a:rPr lang="hu-HU" dirty="0" smtClean="0">
                <a:latin typeface="Segoe WP" pitchFamily="34" charset="0"/>
              </a:rPr>
              <a:t>További információ: </a:t>
            </a:r>
            <a:r>
              <a:rPr lang="hu-HU" dirty="0" smtClean="0">
                <a:latin typeface="Segoe WP" pitchFamily="34" charset="0"/>
                <a:hlinkClick r:id="rId3"/>
              </a:rPr>
              <a:t>http://wp7.devportal.hu</a:t>
            </a:r>
            <a:r>
              <a:rPr lang="hu-HU" dirty="0" smtClean="0">
                <a:latin typeface="Segoe WP" pitchFamily="34" charset="0"/>
              </a:rPr>
              <a:t> </a:t>
            </a:r>
          </a:p>
          <a:p>
            <a:r>
              <a:rPr lang="hu-HU" dirty="0">
                <a:latin typeface="Segoe WP" pitchFamily="34" charset="0"/>
              </a:rPr>
              <a:t>Oktató </a:t>
            </a:r>
            <a:r>
              <a:rPr lang="hu-HU" dirty="0" smtClean="0">
                <a:latin typeface="Segoe WP" pitchFamily="34" charset="0"/>
              </a:rPr>
              <a:t>anyagok: </a:t>
            </a:r>
            <a:r>
              <a:rPr lang="hu-HU" dirty="0" smtClean="0">
                <a:latin typeface="Segoe WP" pitchFamily="34" charset="0"/>
                <a:hlinkClick r:id="rId4"/>
              </a:rPr>
              <a:t>http://devportal.hu/tv</a:t>
            </a:r>
            <a:endParaRPr lang="hu-HU" dirty="0" smtClean="0">
              <a:latin typeface="Segoe WP" pitchFamily="34" charset="0"/>
            </a:endParaRP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latin typeface="Segoe WP" pitchFamily="34" charset="0"/>
              </a:rPr>
              <a:t>Mi kell a </a:t>
            </a:r>
            <a:r>
              <a:rPr lang="hu-HU" dirty="0" err="1" smtClean="0">
                <a:latin typeface="Segoe WP" pitchFamily="34" charset="0"/>
              </a:rPr>
              <a:t>fejelsztéshez</a:t>
            </a:r>
            <a:r>
              <a:rPr lang="hu-HU" dirty="0" smtClean="0">
                <a:latin typeface="Segoe WP" pitchFamily="34" charset="0"/>
              </a:rPr>
              <a:t>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233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Segoe WP" pitchFamily="34" charset="0"/>
              </a:rPr>
              <a:t>Mai technológia fejlettsége</a:t>
            </a:r>
            <a:endParaRPr lang="hu-HU" dirty="0">
              <a:latin typeface="Segoe WP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latin typeface="Segoe WP" pitchFamily="34" charset="0"/>
              </a:rPr>
              <a:t>Mobiltelefon </a:t>
            </a:r>
            <a:r>
              <a:rPr lang="hu-HU" dirty="0" smtClean="0">
                <a:latin typeface="Segoe WP" pitchFamily="34" charset="0"/>
              </a:rPr>
              <a:t>készülékek „megokosodtak”</a:t>
            </a:r>
          </a:p>
          <a:p>
            <a:r>
              <a:rPr lang="hu-HU" dirty="0" smtClean="0">
                <a:latin typeface="Segoe WP" pitchFamily="34" charset="0"/>
              </a:rPr>
              <a:t>A szolgáltatók erőltetik a telefonokhoz tartozó internetkapcsolatot</a:t>
            </a:r>
          </a:p>
          <a:p>
            <a:r>
              <a:rPr lang="hu-HU" dirty="0" smtClean="0">
                <a:latin typeface="Segoe WP" pitchFamily="34" charset="0"/>
              </a:rPr>
              <a:t>Szolgáltatások árai csökkennek</a:t>
            </a:r>
          </a:p>
          <a:p>
            <a:r>
              <a:rPr lang="hu-HU" dirty="0" smtClean="0">
                <a:latin typeface="Segoe WP" pitchFamily="34" charset="0"/>
              </a:rPr>
              <a:t>Telefonok kis számítási kapacitással, tárhellyel rendelkeznek, nagyobb számításra nem képesek</a:t>
            </a:r>
          </a:p>
          <a:p>
            <a:r>
              <a:rPr lang="hu-HU" dirty="0" smtClean="0">
                <a:latin typeface="Segoe WP" pitchFamily="34" charset="0"/>
              </a:rPr>
              <a:t>Hol végezzük a számításokat?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Szerveroldalon („felhőben!”)</a:t>
            </a:r>
          </a:p>
        </p:txBody>
      </p:sp>
    </p:spTree>
    <p:extLst>
      <p:ext uri="{BB962C8B-B14F-4D97-AF65-F5344CB8AC3E}">
        <p14:creationId xmlns:p14="http://schemas.microsoft.com/office/powerpoint/2010/main" val="15369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Segoe WP" pitchFamily="34" charset="0"/>
              </a:rPr>
              <a:t>Bevezető</a:t>
            </a:r>
            <a:endParaRPr lang="hu-HU" dirty="0">
              <a:latin typeface="Segoe WP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>
                <a:latin typeface="Segoe WP" pitchFamily="34" charset="0"/>
              </a:rPr>
              <a:t>Megjelentek a vékonykliens alkalmazások: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Egy okos telefon „buta” internet kapcsolat nélkül.</a:t>
            </a:r>
          </a:p>
          <a:p>
            <a:r>
              <a:rPr lang="hu-HU" dirty="0" smtClean="0">
                <a:latin typeface="Segoe WP" pitchFamily="34" charset="0"/>
              </a:rPr>
              <a:t>Egyre nagyobb igény van külső API fejlesztésre</a:t>
            </a:r>
          </a:p>
          <a:p>
            <a:r>
              <a:rPr lang="hu-HU" dirty="0" smtClean="0">
                <a:latin typeface="Segoe WP" pitchFamily="34" charset="0"/>
              </a:rPr>
              <a:t>Egy platform akkor sikeres, ha: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Könnyen elérhető és érthető dokumentáció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A fejlesztők könnyen el tudnak indulni (API programozás, nem kell hozzá mély tudás csak szorgalom)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Minél több kész szolgáltatás van</a:t>
            </a:r>
          </a:p>
          <a:p>
            <a:endParaRPr lang="hu-HU" dirty="0" smtClean="0">
              <a:latin typeface="Segoe WP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2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Segoe WP" pitchFamily="34" charset="0"/>
              </a:rPr>
              <a:t>GPS (Global </a:t>
            </a:r>
            <a:r>
              <a:rPr lang="hu-HU" dirty="0" err="1">
                <a:latin typeface="Segoe WP" pitchFamily="34" charset="0"/>
              </a:rPr>
              <a:t>Positioning</a:t>
            </a:r>
            <a:r>
              <a:rPr lang="hu-HU" dirty="0">
                <a:latin typeface="Segoe WP" pitchFamily="34" charset="0"/>
              </a:rPr>
              <a:t> </a:t>
            </a:r>
            <a:r>
              <a:rPr lang="hu-HU" dirty="0" err="1">
                <a:latin typeface="Segoe WP" pitchFamily="34" charset="0"/>
              </a:rPr>
              <a:t>Sytem</a:t>
            </a:r>
            <a:r>
              <a:rPr lang="hu-HU" dirty="0">
                <a:latin typeface="Segoe WP" pitchFamily="34" charset="0"/>
              </a:rPr>
              <a:t>)</a:t>
            </a:r>
          </a:p>
        </p:txBody>
      </p:sp>
      <p:pic>
        <p:nvPicPr>
          <p:cNvPr id="1027" name="Picture 3" descr="C:\Users\BarathAdam\Documents\Visual Studio 2010\Projects\WP7.Projects\BingMapsInCSharp\BingMa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891" y="5908037"/>
            <a:ext cx="2685788" cy="83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251520" y="1393295"/>
            <a:ext cx="8712968" cy="5353685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Segoe WP" pitchFamily="34" charset="0"/>
              </a:rPr>
              <a:t>Szélesség, hosszúság, magasság számítás</a:t>
            </a:r>
          </a:p>
          <a:p>
            <a:r>
              <a:rPr lang="hu-HU" dirty="0" smtClean="0">
                <a:latin typeface="Segoe WP" pitchFamily="34" charset="0"/>
              </a:rPr>
              <a:t>Kérdés</a:t>
            </a:r>
            <a:r>
              <a:rPr lang="hu-HU" dirty="0">
                <a:latin typeface="Segoe WP" pitchFamily="34" charset="0"/>
              </a:rPr>
              <a:t>: három érteken kívül milyen szolgáltatás van, ami vizuálisabb.</a:t>
            </a:r>
          </a:p>
          <a:p>
            <a:r>
              <a:rPr lang="hu-HU" dirty="0">
                <a:latin typeface="Segoe WP" pitchFamily="34" charset="0"/>
              </a:rPr>
              <a:t> Válasz: képinformációs adattá </a:t>
            </a:r>
            <a:r>
              <a:rPr lang="hu-HU" dirty="0" smtClean="0">
                <a:latin typeface="Segoe WP" pitchFamily="34" charset="0"/>
              </a:rPr>
              <a:t>varázsolhatjuk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 </a:t>
            </a:r>
            <a:r>
              <a:rPr lang="hu-HU" dirty="0">
                <a:latin typeface="Segoe WP" pitchFamily="34" charset="0"/>
              </a:rPr>
              <a:t>képtérkép szolgáltatás </a:t>
            </a:r>
            <a:r>
              <a:rPr lang="hu-HU" dirty="0" smtClean="0">
                <a:latin typeface="Segoe WP" pitchFamily="34" charset="0"/>
              </a:rPr>
              <a:t>igénybevétele</a:t>
            </a:r>
          </a:p>
          <a:p>
            <a:r>
              <a:rPr lang="hu-HU" dirty="0" smtClean="0">
                <a:latin typeface="Segoe WP" pitchFamily="34" charset="0"/>
              </a:rPr>
              <a:t>Léteznek </a:t>
            </a:r>
            <a:r>
              <a:rPr lang="hu-HU" b="1" dirty="0">
                <a:latin typeface="Segoe WP" pitchFamily="34" charset="0"/>
              </a:rPr>
              <a:t>saját</a:t>
            </a:r>
            <a:r>
              <a:rPr lang="hu-HU" dirty="0">
                <a:latin typeface="Segoe WP" pitchFamily="34" charset="0"/>
              </a:rPr>
              <a:t> térképes adatokkal dolgozó alkalmazások vagy </a:t>
            </a:r>
            <a:r>
              <a:rPr lang="hu-HU" b="1" dirty="0">
                <a:latin typeface="Segoe WP" pitchFamily="34" charset="0"/>
              </a:rPr>
              <a:t>kész</a:t>
            </a:r>
            <a:r>
              <a:rPr lang="hu-HU" dirty="0">
                <a:latin typeface="Segoe WP" pitchFamily="34" charset="0"/>
              </a:rPr>
              <a:t> szolgáltatások </a:t>
            </a:r>
            <a:r>
              <a:rPr lang="hu-HU" dirty="0" smtClean="0">
                <a:latin typeface="Segoe WP" pitchFamily="34" charset="0"/>
              </a:rPr>
              <a:t>is.</a:t>
            </a:r>
          </a:p>
          <a:p>
            <a:r>
              <a:rPr lang="hu-HU" dirty="0" smtClean="0">
                <a:latin typeface="Segoe WP" pitchFamily="34" charset="0"/>
              </a:rPr>
              <a:t>Windows </a:t>
            </a:r>
            <a:r>
              <a:rPr lang="hu-HU" dirty="0" err="1">
                <a:latin typeface="Segoe WP" pitchFamily="34" charset="0"/>
              </a:rPr>
              <a:t>Phone</a:t>
            </a:r>
            <a:r>
              <a:rPr lang="hu-HU" dirty="0">
                <a:latin typeface="Segoe WP" pitchFamily="34" charset="0"/>
              </a:rPr>
              <a:t> 7 esetén térképes </a:t>
            </a:r>
            <a:r>
              <a:rPr lang="hu-HU" dirty="0" smtClean="0">
                <a:latin typeface="Segoe WP" pitchFamily="34" charset="0"/>
              </a:rPr>
              <a:t>					szolgáltatás:</a:t>
            </a:r>
            <a:endParaRPr lang="hu-HU" b="1" dirty="0">
              <a:latin typeface="Segoe WP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000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latin typeface="Segoe WP" pitchFamily="34" charset="0"/>
              </a:rPr>
              <a:t>Mire van szükségem?</a:t>
            </a:r>
            <a:endParaRPr lang="hu-HU" dirty="0">
              <a:latin typeface="Segoe WP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rmAutofit/>
          </a:bodyPr>
          <a:lstStyle/>
          <a:p>
            <a:r>
              <a:rPr lang="hu-HU" dirty="0" err="1" smtClean="0">
                <a:latin typeface="Segoe WP" pitchFamily="34" charset="0"/>
              </a:rPr>
              <a:t>LiveID</a:t>
            </a:r>
            <a:r>
              <a:rPr lang="hu-HU" dirty="0">
                <a:latin typeface="Segoe WP" pitchFamily="34" charset="0"/>
              </a:rPr>
              <a:t> </a:t>
            </a:r>
          </a:p>
          <a:p>
            <a:r>
              <a:rPr lang="en-US" dirty="0" smtClean="0">
                <a:latin typeface="Segoe WP" pitchFamily="34" charset="0"/>
              </a:rPr>
              <a:t>Windows </a:t>
            </a:r>
            <a:r>
              <a:rPr lang="en-US" dirty="0">
                <a:latin typeface="Segoe WP" pitchFamily="34" charset="0"/>
              </a:rPr>
              <a:t>Phone </a:t>
            </a:r>
            <a:r>
              <a:rPr lang="en-US" dirty="0" smtClean="0">
                <a:latin typeface="Segoe WP" pitchFamily="34" charset="0"/>
              </a:rPr>
              <a:t>7</a:t>
            </a:r>
            <a:r>
              <a:rPr lang="hu-HU" dirty="0">
                <a:latin typeface="Segoe WP" pitchFamily="34" charset="0"/>
              </a:rPr>
              <a:t> </a:t>
            </a:r>
            <a:r>
              <a:rPr lang="hu-HU" dirty="0" err="1" smtClean="0">
                <a:latin typeface="Segoe WP" pitchFamily="34" charset="0"/>
              </a:rPr>
              <a:t>sdk</a:t>
            </a:r>
            <a:endParaRPr lang="hu-HU" dirty="0" smtClean="0">
              <a:latin typeface="Segoe WP" pitchFamily="34" charset="0"/>
            </a:endParaRPr>
          </a:p>
          <a:p>
            <a:r>
              <a:rPr lang="hu-HU" dirty="0" err="1" smtClean="0">
                <a:latin typeface="Segoe WP" pitchFamily="34" charset="0"/>
              </a:rPr>
              <a:t>Bing</a:t>
            </a:r>
            <a:r>
              <a:rPr lang="hu-HU" dirty="0" smtClean="0">
                <a:latin typeface="Segoe WP" pitchFamily="34" charset="0"/>
              </a:rPr>
              <a:t> </a:t>
            </a:r>
            <a:r>
              <a:rPr lang="hu-HU" dirty="0" err="1" smtClean="0">
                <a:latin typeface="Segoe WP" pitchFamily="34" charset="0"/>
              </a:rPr>
              <a:t>Maps</a:t>
            </a:r>
            <a:r>
              <a:rPr lang="hu-HU" dirty="0" smtClean="0">
                <a:latin typeface="Segoe WP" pitchFamily="34" charset="0"/>
              </a:rPr>
              <a:t> kulcs</a:t>
            </a:r>
          </a:p>
          <a:p>
            <a:r>
              <a:rPr lang="hu-HU" dirty="0" smtClean="0">
                <a:latin typeface="Segoe WP" pitchFamily="34" charset="0"/>
              </a:rPr>
              <a:t>Némi C# és egy kis XML ismeret</a:t>
            </a:r>
          </a:p>
          <a:p>
            <a:endParaRPr lang="hu-HU" dirty="0">
              <a:latin typeface="Segoe WP" pitchFamily="34" charset="0"/>
            </a:endParaRPr>
          </a:p>
          <a:p>
            <a:r>
              <a:rPr lang="hu-HU" dirty="0">
                <a:latin typeface="Segoe WP" pitchFamily="34" charset="0"/>
              </a:rPr>
              <a:t>A fent említettek birtokában néhány kattintásra vagyunk egy alap programhoz.</a:t>
            </a:r>
          </a:p>
          <a:p>
            <a:endParaRPr lang="hu-HU" dirty="0" smtClean="0">
              <a:latin typeface="Segoe WP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01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latin typeface="Segoe UI Light" pitchFamily="34" charset="0"/>
                <a:cs typeface="Segoe UI Light" pitchFamily="34" charset="0"/>
              </a:rPr>
              <a:t>Első lépések</a:t>
            </a:r>
            <a:endParaRPr lang="hu-HU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Segoe WP" pitchFamily="34" charset="0"/>
              </a:rPr>
              <a:t>Kulcs igénylése: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Jelentkezzünk be a </a:t>
            </a:r>
            <a:r>
              <a:rPr lang="hu-HU" dirty="0" err="1" smtClean="0">
                <a:latin typeface="Segoe WP" pitchFamily="34" charset="0"/>
              </a:rPr>
              <a:t>bingmapsportal.com-on</a:t>
            </a:r>
            <a:r>
              <a:rPr lang="hu-HU" dirty="0" smtClean="0">
                <a:latin typeface="Segoe WP" pitchFamily="34" charset="0"/>
              </a:rPr>
              <a:t> </a:t>
            </a:r>
            <a:r>
              <a:rPr lang="hu-HU" dirty="0" err="1" smtClean="0">
                <a:latin typeface="Segoe WP" pitchFamily="34" charset="0"/>
              </a:rPr>
              <a:t>live</a:t>
            </a:r>
            <a:r>
              <a:rPr lang="hu-HU" dirty="0" smtClean="0">
                <a:latin typeface="Segoe WP" pitchFamily="34" charset="0"/>
              </a:rPr>
              <a:t> accountunkkal és töltsük ki a szükséges adatokat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Ezután válasszuk </a:t>
            </a:r>
            <a:r>
              <a:rPr lang="hu-HU" dirty="0">
                <a:latin typeface="Segoe WP" pitchFamily="34" charset="0"/>
              </a:rPr>
              <a:t>a  </a:t>
            </a:r>
            <a:r>
              <a:rPr lang="hu-HU" dirty="0" smtClean="0">
                <a:latin typeface="Segoe WP" pitchFamily="34" charset="0"/>
              </a:rPr>
              <a:t>„</a:t>
            </a:r>
            <a:r>
              <a:rPr lang="hu-HU" dirty="0" err="1" smtClean="0">
                <a:latin typeface="Segoe WP" pitchFamily="34" charset="0"/>
              </a:rPr>
              <a:t>Create</a:t>
            </a:r>
            <a:r>
              <a:rPr lang="hu-HU" dirty="0" smtClean="0">
                <a:latin typeface="Segoe WP" pitchFamily="34" charset="0"/>
              </a:rPr>
              <a:t> </a:t>
            </a:r>
            <a:r>
              <a:rPr lang="hu-HU" dirty="0" err="1">
                <a:latin typeface="Segoe WP" pitchFamily="34" charset="0"/>
              </a:rPr>
              <a:t>or</a:t>
            </a:r>
            <a:r>
              <a:rPr lang="hu-HU" dirty="0">
                <a:latin typeface="Segoe WP" pitchFamily="34" charset="0"/>
              </a:rPr>
              <a:t> </a:t>
            </a:r>
            <a:r>
              <a:rPr lang="hu-HU" dirty="0" err="1">
                <a:latin typeface="Segoe WP" pitchFamily="34" charset="0"/>
              </a:rPr>
              <a:t>view</a:t>
            </a:r>
            <a:r>
              <a:rPr lang="hu-HU" dirty="0">
                <a:latin typeface="Segoe WP" pitchFamily="34" charset="0"/>
              </a:rPr>
              <a:t> </a:t>
            </a:r>
            <a:r>
              <a:rPr lang="hu-HU" dirty="0" err="1" smtClean="0">
                <a:latin typeface="Segoe WP" pitchFamily="34" charset="0"/>
              </a:rPr>
              <a:t>keys</a:t>
            </a:r>
            <a:r>
              <a:rPr lang="hu-HU" dirty="0" smtClean="0">
                <a:latin typeface="Segoe WP" pitchFamily="34" charset="0"/>
              </a:rPr>
              <a:t>” menüpontot</a:t>
            </a:r>
          </a:p>
          <a:p>
            <a:pPr lvl="1"/>
            <a:r>
              <a:rPr lang="hu-HU" dirty="0" smtClean="0">
                <a:latin typeface="Segoe WP" pitchFamily="34" charset="0"/>
              </a:rPr>
              <a:t>Megadjuk az alkalmazásunk adatait és már készen is vagyunk.</a:t>
            </a:r>
            <a:endParaRPr lang="hu-HU" dirty="0">
              <a:latin typeface="Segoe WP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350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latin typeface="Segoe UI Light" pitchFamily="34" charset="0"/>
                <a:cs typeface="Segoe UI Light" pitchFamily="34" charset="0"/>
              </a:rPr>
              <a:t>Első lépések</a:t>
            </a:r>
            <a:endParaRPr lang="hu-HU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318" y="1412776"/>
            <a:ext cx="8229600" cy="4525963"/>
          </a:xfrm>
        </p:spPr>
        <p:txBody>
          <a:bodyPr/>
          <a:lstStyle/>
          <a:p>
            <a:r>
              <a:rPr lang="hu-HU" dirty="0" smtClean="0">
                <a:latin typeface="Segoe WP" pitchFamily="34" charset="0"/>
              </a:rPr>
              <a:t>Visual </a:t>
            </a:r>
            <a:r>
              <a:rPr lang="hu-HU" dirty="0" err="1" smtClean="0">
                <a:latin typeface="Segoe WP" pitchFamily="34" charset="0"/>
              </a:rPr>
              <a:t>Studioban</a:t>
            </a:r>
            <a:r>
              <a:rPr lang="hu-HU" dirty="0" smtClean="0">
                <a:latin typeface="Segoe WP" pitchFamily="34" charset="0"/>
              </a:rPr>
              <a:t> hozzunk </a:t>
            </a:r>
            <a:r>
              <a:rPr lang="hu-HU" dirty="0">
                <a:latin typeface="Segoe WP" pitchFamily="34" charset="0"/>
              </a:rPr>
              <a:t>létre egy </a:t>
            </a:r>
            <a:r>
              <a:rPr lang="hu-HU" dirty="0" smtClean="0">
                <a:latin typeface="Segoe WP" pitchFamily="34" charset="0"/>
              </a:rPr>
              <a:t>WP7 </a:t>
            </a:r>
            <a:r>
              <a:rPr lang="hu-HU" dirty="0" smtClean="0">
                <a:latin typeface="Segoe WP" pitchFamily="34" charset="0"/>
              </a:rPr>
              <a:t>projektet</a:t>
            </a:r>
          </a:p>
          <a:p>
            <a:r>
              <a:rPr lang="hu-HU" dirty="0" smtClean="0">
                <a:latin typeface="Segoe WP" pitchFamily="34" charset="0"/>
              </a:rPr>
              <a:t>Válasszuk ki a </a:t>
            </a:r>
            <a:r>
              <a:rPr lang="hu-HU" dirty="0" err="1" smtClean="0">
                <a:latin typeface="Segoe WP" pitchFamily="34" charset="0"/>
              </a:rPr>
              <a:t>Silverlight</a:t>
            </a:r>
            <a:r>
              <a:rPr lang="hu-HU" dirty="0" smtClean="0">
                <a:latin typeface="Segoe WP" pitchFamily="34" charset="0"/>
              </a:rPr>
              <a:t> </a:t>
            </a:r>
            <a:r>
              <a:rPr lang="hu-HU" dirty="0" err="1" smtClean="0">
                <a:latin typeface="Segoe WP" pitchFamily="34" charset="0"/>
              </a:rPr>
              <a:t>for</a:t>
            </a:r>
            <a:r>
              <a:rPr lang="hu-HU" dirty="0" smtClean="0">
                <a:latin typeface="Segoe WP" pitchFamily="34" charset="0"/>
              </a:rPr>
              <a:t> Windows </a:t>
            </a:r>
            <a:r>
              <a:rPr lang="hu-HU" dirty="0" err="1" smtClean="0">
                <a:latin typeface="Segoe WP" pitchFamily="34" charset="0"/>
              </a:rPr>
              <a:t>Phone</a:t>
            </a:r>
            <a:r>
              <a:rPr lang="hu-HU" dirty="0" smtClean="0">
                <a:latin typeface="Segoe WP" pitchFamily="34" charset="0"/>
              </a:rPr>
              <a:t> sablont</a:t>
            </a:r>
            <a:endParaRPr lang="hu-HU" dirty="0" smtClean="0">
              <a:latin typeface="Segoe WP" pitchFamily="34" charset="0"/>
            </a:endParaRPr>
          </a:p>
          <a:p>
            <a:endParaRPr lang="hu-HU" dirty="0"/>
          </a:p>
        </p:txBody>
      </p:sp>
      <p:pic>
        <p:nvPicPr>
          <p:cNvPr id="1026" name="Picture 2" descr="D:\Projects\WP7.Projects\Bing\00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17032"/>
            <a:ext cx="6630988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138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Segoe UI Semilight" pitchFamily="34" charset="0"/>
            <a:cs typeface="Segoe UI Semilight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777</Words>
  <Application>Microsoft Office PowerPoint</Application>
  <PresentationFormat>Diavetítés a képernyőre (4:3 oldalarány)</PresentationFormat>
  <Paragraphs>148</Paragraphs>
  <Slides>19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Office-téma</vt:lpstr>
      <vt:lpstr>Térképes alkalmazások egyszerűen (WindowsPhone7 környezetben)</vt:lpstr>
      <vt:lpstr>Windows Phone 7 platform</vt:lpstr>
      <vt:lpstr>Mi kell a fejelsztéshez?</vt:lpstr>
      <vt:lpstr>Mai technológia fejlettsége</vt:lpstr>
      <vt:lpstr>Bevezető</vt:lpstr>
      <vt:lpstr>GPS (Global Positioning Sytem)</vt:lpstr>
      <vt:lpstr>Mire van szükségem?</vt:lpstr>
      <vt:lpstr>Első lépések</vt:lpstr>
      <vt:lpstr>Első lépések</vt:lpstr>
      <vt:lpstr>Első lépések</vt:lpstr>
      <vt:lpstr>Első lépések</vt:lpstr>
      <vt:lpstr>Első lépések</vt:lpstr>
      <vt:lpstr>Map vezérlő meghatározó attribútumai:</vt:lpstr>
      <vt:lpstr>Map vezérlő főbb gyermek elemei:</vt:lpstr>
      <vt:lpstr>Map vezérlő főbb gyermek elemei:</vt:lpstr>
      <vt:lpstr>Bing szolgáltatások</vt:lpstr>
      <vt:lpstr>Bing szolgáltatások</vt:lpstr>
      <vt:lpstr>Bing szolgáltatások    Miket nem tehetek meg?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Phone Bing maps</dc:title>
  <dc:creator>BarathAdam</dc:creator>
  <cp:lastModifiedBy>Baráth Ádám</cp:lastModifiedBy>
  <cp:revision>97</cp:revision>
  <dcterms:created xsi:type="dcterms:W3CDTF">2012-03-02T09:02:42Z</dcterms:created>
  <dcterms:modified xsi:type="dcterms:W3CDTF">2012-11-15T18:16:57Z</dcterms:modified>
</cp:coreProperties>
</file>